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1446/11/26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1446/11/26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2" descr="photo_2025-05-16_18-45-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62371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45-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45-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5" name="Picture 2" descr="photo_2025-05-16_18-45-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10" name="Picture 2" descr="photo_2025-05-16_18-45-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5-16_18-45-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10" name="Picture 2" descr="photo_2025-05-16_18-45-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45-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45-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45-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5-16_18-45-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45-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115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73</cp:revision>
  <dcterms:created xsi:type="dcterms:W3CDTF">2014-12-23T07:41:43Z</dcterms:created>
  <dcterms:modified xsi:type="dcterms:W3CDTF">2025-05-23T12:32:41Z</dcterms:modified>
</cp:coreProperties>
</file>